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8" r:id="rId2"/>
    <p:sldId id="296" r:id="rId3"/>
    <p:sldId id="29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8BB"/>
    <a:srgbClr val="FFDDC5"/>
    <a:srgbClr val="99D1F7"/>
    <a:srgbClr val="C5E1F7"/>
    <a:srgbClr val="FFDAED"/>
    <a:srgbClr val="FFF8ED"/>
    <a:srgbClr val="CF4937"/>
    <a:srgbClr val="FE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/>
    <p:restoredTop sz="95645"/>
  </p:normalViewPr>
  <p:slideViewPr>
    <p:cSldViewPr snapToGrid="0" snapToObjects="1">
      <p:cViewPr varScale="1">
        <p:scale>
          <a:sx n="97" d="100"/>
          <a:sy n="97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134A-A46A-4048-BD34-D68DE0BDBB5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223C-21B4-2D40-B09D-78AD5DFD6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0AAA-35B4-1046-8A97-41FFAC172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08404-7F1B-2E44-9732-E530E9EFC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BD80-7F17-B84F-B607-58E11A48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C4FC-B9FB-094D-99EE-D9438BE2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82E97-F75E-FE4F-AD28-FA06E531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108E-D072-9140-ABFD-4EE11036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D9868-60D9-3F41-B0B5-2450BEDA3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3223D-8EEB-864A-8421-970CB44C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68143-2306-FF45-B76A-8D9A0526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D2EE-A038-AA41-AE63-E24DF2E2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08520-3397-954A-B5C7-F6CA241BD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E6DFE-B29E-154C-9B30-BD0D824B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7B46C-ADA0-764E-9748-DBC81987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89665-5068-2348-88EE-EEB5F5DF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CC59B-CC43-B14D-A6BB-273BED47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D1AD-401C-684B-A957-6BB8474A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8E4F-2FEF-6D40-B991-58148A42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1608-7FC6-8542-B6D3-2257D6DE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44F31-A064-B642-BD10-EB6D1951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CD59-02D0-BB4A-BCAC-B3804A54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E546-2166-704A-BB24-7569EC6B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BE979-9AAC-2E4B-B46F-378339927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AE4F-A43B-374A-A3EB-2F7FC513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1741F-1080-174E-97BC-AE36D990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39B47-73F4-BA41-A2D0-878E88D7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7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2118-68B4-0343-93EA-952B435E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94BC1-A3AE-D246-B6CA-48DE777EA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62421-9CAA-374D-9CA0-89EA0FDF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D2DB3-EDEE-DA45-9304-F1DCFC9F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C923E-329B-D440-8292-56D73865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006D5-72AB-D343-9499-A55B9599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0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7A70-8065-1445-811E-E9F0A6EB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0C5D0-123C-4C41-B03E-283B2E4F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0B26A-DDE5-B944-B807-AE634DED8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CC11C-FF91-F149-9171-5C3946883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2E67D-102F-824C-AA67-501034FD6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ADEDE-8854-B048-AA35-CED6A27B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A5AB1-1B0E-744A-90CD-46B5FA87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0B82A-A7E7-9C4E-B5FF-F9CBD0F5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3A23-3C6F-C941-83A3-728726A6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B4BA8-04AE-7342-9406-7A5C0D3B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EED49-7C71-4C4F-9AEB-20AE80AB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596A2-0C2D-0F4A-A0E5-01B76322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435E8-B2B4-4441-8D9F-41DA636A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9C46E-A4AB-1B4B-B998-008BF4A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69578-5E6A-F740-AA9D-5E2C0992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EEF7-347C-F94C-B9AB-A38E6CB1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C2E1-AA18-2B44-AD37-B2D56AD0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E784E-C5FE-414D-A1E8-DBA1CDF7D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CC63F-98A5-AB40-BB43-8425ABBB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84262-31DB-C647-8B0D-75557968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796AF-73B3-7849-BE3E-17BAA186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D99E-7DBC-A944-BA6A-1F0214AB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41D9F-787C-F549-AEAD-5198C9E7A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0EFB1-E315-B14F-AFF2-8DB1C90C6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8ABAC-D9A1-A94E-9868-867EB1EF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E121-3F58-704F-9160-86D5889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C727E-24B4-E249-85A2-CA709615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B0189-ADCB-814E-AC0C-62BAE2A2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3AC9-EDE7-E94D-A593-D494E59BA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C893-04B2-0540-A6B9-E93FAE0FE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2BB0-3CE4-5643-A387-9CE9EA221BB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2B35-019C-E446-9C83-66E32CBCD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49504-7E4D-9C42-9A2C-E7AB0266D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AE1-8D6C-F14D-8B03-EE1490C7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87A92-C64F-C04C-8588-050D1343F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413238"/>
            <a:ext cx="11488615" cy="60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3975CAF-5B1C-6840-9A68-CDEBAC85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2" y="372829"/>
            <a:ext cx="11642556" cy="61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1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8443B-921C-024A-BF10-CBBA3320C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47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89847-EE25-4249-A433-8C108E8E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40" y="385176"/>
            <a:ext cx="11595520" cy="60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3AFB0F3-69E9-6B47-BCBF-032F3D4B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" y="385543"/>
            <a:ext cx="11658600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DA35E3A-FACE-C049-9474-7789E1B4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8" y="256783"/>
            <a:ext cx="11686783" cy="63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2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CEC6E2-9C42-BA45-976D-DAF4A6B1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1" y="350729"/>
            <a:ext cx="11780229" cy="6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5135AE-0824-BF44-B7C9-0F247154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3" y="439158"/>
            <a:ext cx="11430194" cy="59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6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593737-2FCE-CA46-890E-C4160DECA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" r="3843"/>
          <a:stretch/>
        </p:blipFill>
        <p:spPr>
          <a:xfrm>
            <a:off x="250159" y="123254"/>
            <a:ext cx="11724964" cy="65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4C6BCDE-4850-BB46-93E0-BF9EDAA64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2" b="-1"/>
          <a:stretch/>
        </p:blipFill>
        <p:spPr>
          <a:xfrm>
            <a:off x="140676" y="129592"/>
            <a:ext cx="11930787" cy="65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812ADED-FAD7-4A4A-9D8C-53FB58B7A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2" y="237994"/>
            <a:ext cx="11761940" cy="63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9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Daniels</dc:creator>
  <cp:lastModifiedBy>Colleen Daniels</cp:lastModifiedBy>
  <cp:revision>4</cp:revision>
  <dcterms:created xsi:type="dcterms:W3CDTF">2020-10-27T13:39:06Z</dcterms:created>
  <dcterms:modified xsi:type="dcterms:W3CDTF">2020-10-27T14:00:23Z</dcterms:modified>
</cp:coreProperties>
</file>